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embeddedFontLst>
    <p:embeddedFont>
      <p:font typeface="Amatic SC"/>
      <p:regular r:id="rId9"/>
      <p:bold r:id="rId10"/>
    </p:embeddedFont>
    <p:embeddedFont>
      <p:font typeface="Source Code Pro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SourceCodePro-regular.fntdata"/><Relationship Id="rId10" Type="http://schemas.openxmlformats.org/officeDocument/2006/relationships/font" Target="fonts/AmaticSC-bold.fntdata"/><Relationship Id="rId12" Type="http://schemas.openxmlformats.org/officeDocument/2006/relationships/font" Target="fonts/SourceCodePro-bold.fntdata"/><Relationship Id="rId9" Type="http://schemas.openxmlformats.org/officeDocument/2006/relationships/font" Target="fonts/AmaticSC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9" name="Shape 3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/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0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youtube.com/v/ij5R1YTG48Q" TargetMode="External"/><Relationship Id="rId4" Type="http://schemas.openxmlformats.org/officeDocument/2006/relationships/image" Target="../media/image0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/>
        </p:nvSpPr>
        <p:spPr>
          <a:xfrm rot="-126">
            <a:off x="724925" y="2252450"/>
            <a:ext cx="8163900" cy="63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7200">
                <a:latin typeface="Comic Sans MS"/>
                <a:ea typeface="Comic Sans MS"/>
                <a:cs typeface="Comic Sans MS"/>
                <a:sym typeface="Comic Sans MS"/>
              </a:rPr>
              <a:t>¿Cómo te llamas?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n, Shadow, Face ..." id="61" name="Shape 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8124" y="966552"/>
            <a:ext cx="5127751" cy="3413149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Shape 62"/>
          <p:cNvSpPr/>
          <p:nvPr/>
        </p:nvSpPr>
        <p:spPr>
          <a:xfrm>
            <a:off x="6420750" y="310675"/>
            <a:ext cx="2295600" cy="1631100"/>
          </a:xfrm>
          <a:prstGeom prst="cloudCallout">
            <a:avLst>
              <a:gd fmla="val -80866" name="adj1"/>
              <a:gd fmla="val 58465" name="adj2"/>
            </a:avLst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3" name="Shape 63"/>
          <p:cNvSpPr txBox="1"/>
          <p:nvPr/>
        </p:nvSpPr>
        <p:spPr>
          <a:xfrm>
            <a:off x="6744450" y="586825"/>
            <a:ext cx="1648200" cy="10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2400">
                <a:latin typeface="Comic Sans MS"/>
                <a:ea typeface="Comic Sans MS"/>
                <a:cs typeface="Comic Sans MS"/>
                <a:sym typeface="Comic Sans MS"/>
              </a:rPr>
              <a:t>¿Cómo te llamas?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n, Shadow, Face ..."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8124" y="966552"/>
            <a:ext cx="5127751" cy="3413149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Shape 69"/>
          <p:cNvSpPr txBox="1"/>
          <p:nvPr/>
        </p:nvSpPr>
        <p:spPr>
          <a:xfrm>
            <a:off x="1101773" y="808400"/>
            <a:ext cx="1619700" cy="108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2400">
                <a:latin typeface="Comic Sans MS"/>
                <a:ea typeface="Comic Sans MS"/>
                <a:cs typeface="Comic Sans MS"/>
                <a:sym typeface="Comic Sans MS"/>
              </a:rPr>
              <a:t>Me llamo...</a:t>
            </a:r>
          </a:p>
        </p:txBody>
      </p:sp>
      <p:sp>
        <p:nvSpPr>
          <p:cNvPr id="70" name="Shape 70"/>
          <p:cNvSpPr/>
          <p:nvPr/>
        </p:nvSpPr>
        <p:spPr>
          <a:xfrm>
            <a:off x="690475" y="526400"/>
            <a:ext cx="2442300" cy="1648500"/>
          </a:xfrm>
          <a:prstGeom prst="wedgeEllipseCallout">
            <a:avLst>
              <a:gd fmla="val 62846" name="adj1"/>
              <a:gd fmla="val 49995" name="adj2"/>
            </a:avLst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 " id="75" name="Shape 75" title="Rosie &amp; Andy - Como te llamas? What's your name?">
            <a:hlinkClick r:id="rId3"/>
          </p:cNvPr>
          <p:cNvSpPr/>
          <p:nvPr/>
        </p:nvSpPr>
        <p:spPr>
          <a:xfrm>
            <a:off x="1383200" y="180150"/>
            <a:ext cx="6377600" cy="47832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